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3" r:id="rId4"/>
    <p:sldId id="307" r:id="rId5"/>
    <p:sldId id="260" r:id="rId6"/>
    <p:sldId id="308" r:id="rId7"/>
    <p:sldId id="309" r:id="rId8"/>
    <p:sldId id="310" r:id="rId9"/>
    <p:sldId id="286" r:id="rId10"/>
    <p:sldId id="311" r:id="rId11"/>
    <p:sldId id="312" r:id="rId12"/>
    <p:sldId id="313" r:id="rId13"/>
    <p:sldId id="261" r:id="rId14"/>
    <p:sldId id="314" r:id="rId15"/>
    <p:sldId id="315" r:id="rId16"/>
    <p:sldId id="317" r:id="rId17"/>
    <p:sldId id="287" r:id="rId18"/>
    <p:sldId id="318" r:id="rId19"/>
    <p:sldId id="319" r:id="rId20"/>
    <p:sldId id="290" r:id="rId21"/>
    <p:sldId id="320" r:id="rId22"/>
    <p:sldId id="321" r:id="rId23"/>
    <p:sldId id="322" r:id="rId24"/>
    <p:sldId id="338" r:id="rId25"/>
    <p:sldId id="323" r:id="rId26"/>
    <p:sldId id="324" r:id="rId27"/>
    <p:sldId id="325" r:id="rId28"/>
    <p:sldId id="291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16" r:id="rId39"/>
    <p:sldId id="335" r:id="rId40"/>
    <p:sldId id="336" r:id="rId41"/>
    <p:sldId id="337" r:id="rId42"/>
    <p:sldId id="339" r:id="rId43"/>
    <p:sldId id="271" r:id="rId44"/>
    <p:sldId id="28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0D3586-1587-4129-9AB6-D739DB31A1FE}" v="283" dt="2022-05-18T13:48:45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oop Tatti" userId="c8c0089d-aac0-4fe1-b48f-029110c1b3c3" providerId="ADAL" clId="{DB0D3586-1587-4129-9AB6-D739DB31A1FE}"/>
    <pc:docChg chg="undo custSel addSld delSld modSld sldOrd">
      <pc:chgData name="Anoop Tatti" userId="c8c0089d-aac0-4fe1-b48f-029110c1b3c3" providerId="ADAL" clId="{DB0D3586-1587-4129-9AB6-D739DB31A1FE}" dt="2022-05-18T13:48:45.937" v="672"/>
      <pc:docMkLst>
        <pc:docMk/>
      </pc:docMkLst>
      <pc:sldChg chg="modSp mod">
        <pc:chgData name="Anoop Tatti" userId="c8c0089d-aac0-4fe1-b48f-029110c1b3c3" providerId="ADAL" clId="{DB0D3586-1587-4129-9AB6-D739DB31A1FE}" dt="2022-05-18T11:29:58.392" v="16" actId="6549"/>
        <pc:sldMkLst>
          <pc:docMk/>
          <pc:sldMk cId="2718322088" sldId="256"/>
        </pc:sldMkLst>
        <pc:spChg chg="mod">
          <ac:chgData name="Anoop Tatti" userId="c8c0089d-aac0-4fe1-b48f-029110c1b3c3" providerId="ADAL" clId="{DB0D3586-1587-4129-9AB6-D739DB31A1FE}" dt="2022-05-18T11:29:58.392" v="16" actId="6549"/>
          <ac:spMkLst>
            <pc:docMk/>
            <pc:sldMk cId="2718322088" sldId="256"/>
            <ac:spMk id="6" creationId="{C1D38337-DE86-42EB-8C3C-08FE5D55B98F}"/>
          </ac:spMkLst>
        </pc:spChg>
      </pc:sldChg>
      <pc:sldChg chg="modSp mod modTransition">
        <pc:chgData name="Anoop Tatti" userId="c8c0089d-aac0-4fe1-b48f-029110c1b3c3" providerId="ADAL" clId="{DB0D3586-1587-4129-9AB6-D739DB31A1FE}" dt="2022-05-18T13:32:12.964" v="652"/>
        <pc:sldMkLst>
          <pc:docMk/>
          <pc:sldMk cId="2231664386" sldId="260"/>
        </pc:sldMkLst>
        <pc:spChg chg="mod">
          <ac:chgData name="Anoop Tatti" userId="c8c0089d-aac0-4fe1-b48f-029110c1b3c3" providerId="ADAL" clId="{DB0D3586-1587-4129-9AB6-D739DB31A1FE}" dt="2022-05-18T12:02:15.620" v="75" actId="14100"/>
          <ac:spMkLst>
            <pc:docMk/>
            <pc:sldMk cId="2231664386" sldId="260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2:02:50.180" v="76" actId="14826"/>
          <ac:picMkLst>
            <pc:docMk/>
            <pc:sldMk cId="2231664386" sldId="260"/>
            <ac:picMk id="3" creationId="{C25D5812-A4E0-4D6D-A131-6A324C3C6B21}"/>
          </ac:picMkLst>
        </pc:picChg>
      </pc:sldChg>
      <pc:sldChg chg="modSp mod modTransition">
        <pc:chgData name="Anoop Tatti" userId="c8c0089d-aac0-4fe1-b48f-029110c1b3c3" providerId="ADAL" clId="{DB0D3586-1587-4129-9AB6-D739DB31A1FE}" dt="2022-05-18T13:32:12.964" v="652"/>
        <pc:sldMkLst>
          <pc:docMk/>
          <pc:sldMk cId="3867312872" sldId="261"/>
        </pc:sldMkLst>
        <pc:spChg chg="mod">
          <ac:chgData name="Anoop Tatti" userId="c8c0089d-aac0-4fe1-b48f-029110c1b3c3" providerId="ADAL" clId="{DB0D3586-1587-4129-9AB6-D739DB31A1FE}" dt="2022-05-18T12:09:39.423" v="112" actId="14100"/>
          <ac:spMkLst>
            <pc:docMk/>
            <pc:sldMk cId="3867312872" sldId="261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2:09:32.552" v="110" actId="14826"/>
          <ac:picMkLst>
            <pc:docMk/>
            <pc:sldMk cId="3867312872" sldId="261"/>
            <ac:picMk id="3" creationId="{0EAAE02F-FB5D-4A1C-A951-5056DE89892B}"/>
          </ac:picMkLst>
        </pc:picChg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3748210672" sldId="262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4207720188" sldId="263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2299632210" sldId="264"/>
        </pc:sldMkLst>
      </pc:sldChg>
      <pc:sldChg chg="addSp modSp mod ord modTransition modAnim">
        <pc:chgData name="Anoop Tatti" userId="c8c0089d-aac0-4fe1-b48f-029110c1b3c3" providerId="ADAL" clId="{DB0D3586-1587-4129-9AB6-D739DB31A1FE}" dt="2022-05-18T13:48:45.937" v="672"/>
        <pc:sldMkLst>
          <pc:docMk/>
          <pc:sldMk cId="3692901997" sldId="271"/>
        </pc:sldMkLst>
        <pc:picChg chg="add mod">
          <ac:chgData name="Anoop Tatti" userId="c8c0089d-aac0-4fe1-b48f-029110c1b3c3" providerId="ADAL" clId="{DB0D3586-1587-4129-9AB6-D739DB31A1FE}" dt="2022-05-18T13:28:04.536" v="637" actId="1076"/>
          <ac:picMkLst>
            <pc:docMk/>
            <pc:sldMk cId="3692901997" sldId="271"/>
            <ac:picMk id="3" creationId="{4B30D2E8-C30B-4EA7-91EA-769F713E1924}"/>
          </ac:picMkLst>
        </pc:picChg>
        <pc:picChg chg="add mod">
          <ac:chgData name="Anoop Tatti" userId="c8c0089d-aac0-4fe1-b48f-029110c1b3c3" providerId="ADAL" clId="{DB0D3586-1587-4129-9AB6-D739DB31A1FE}" dt="2022-05-18T13:27:22.798" v="630" actId="1076"/>
          <ac:picMkLst>
            <pc:docMk/>
            <pc:sldMk cId="3692901997" sldId="271"/>
            <ac:picMk id="4" creationId="{B1F8B199-9347-4B59-8B5C-4116F4B5154B}"/>
          </ac:picMkLst>
        </pc:picChg>
        <pc:picChg chg="mod">
          <ac:chgData name="Anoop Tatti" userId="c8c0089d-aac0-4fe1-b48f-029110c1b3c3" providerId="ADAL" clId="{DB0D3586-1587-4129-9AB6-D739DB31A1FE}" dt="2022-05-18T13:27:27.704" v="632" actId="1076"/>
          <ac:picMkLst>
            <pc:docMk/>
            <pc:sldMk cId="3692901997" sldId="271"/>
            <ac:picMk id="3074" creationId="{4FC109D8-BF5D-4EEB-B13B-D6A13A7CC73E}"/>
          </ac:picMkLst>
        </pc:picChg>
      </pc:sldChg>
      <pc:sldChg chg="ord">
        <pc:chgData name="Anoop Tatti" userId="c8c0089d-aac0-4fe1-b48f-029110c1b3c3" providerId="ADAL" clId="{DB0D3586-1587-4129-9AB6-D739DB31A1FE}" dt="2022-05-18T13:30:07.921" v="647"/>
        <pc:sldMkLst>
          <pc:docMk/>
          <pc:sldMk cId="747050682" sldId="282"/>
        </pc:sldMkLst>
      </pc:sldChg>
      <pc:sldChg chg="modSp modTransition">
        <pc:chgData name="Anoop Tatti" userId="c8c0089d-aac0-4fe1-b48f-029110c1b3c3" providerId="ADAL" clId="{DB0D3586-1587-4129-9AB6-D739DB31A1FE}" dt="2022-05-18T13:48:45.937" v="672"/>
        <pc:sldMkLst>
          <pc:docMk/>
          <pc:sldMk cId="286239605" sldId="284"/>
        </pc:sldMkLst>
        <pc:spChg chg="mod">
          <ac:chgData name="Anoop Tatti" userId="c8c0089d-aac0-4fe1-b48f-029110c1b3c3" providerId="ADAL" clId="{DB0D3586-1587-4129-9AB6-D739DB31A1FE}" dt="2022-05-18T13:28:51.940" v="644" actId="20577"/>
          <ac:spMkLst>
            <pc:docMk/>
            <pc:sldMk cId="286239605" sldId="284"/>
            <ac:spMk id="5" creationId="{171C716E-1B9A-466B-A7F1-7956D5D0DC86}"/>
          </ac:spMkLst>
        </pc:spChg>
        <pc:picChg chg="mod">
          <ac:chgData name="Anoop Tatti" userId="c8c0089d-aac0-4fe1-b48f-029110c1b3c3" providerId="ADAL" clId="{DB0D3586-1587-4129-9AB6-D739DB31A1FE}" dt="2022-05-18T13:29:05.829" v="645" actId="14826"/>
          <ac:picMkLst>
            <pc:docMk/>
            <pc:sldMk cId="286239605" sldId="284"/>
            <ac:picMk id="6" creationId="{7678EF60-63F0-49E3-8D30-B76539A18605}"/>
          </ac:picMkLst>
        </pc:picChg>
      </pc:sldChg>
      <pc:sldChg chg="modSp mod modTransition">
        <pc:chgData name="Anoop Tatti" userId="c8c0089d-aac0-4fe1-b48f-029110c1b3c3" providerId="ADAL" clId="{DB0D3586-1587-4129-9AB6-D739DB31A1FE}" dt="2022-05-18T13:32:12.964" v="652"/>
        <pc:sldMkLst>
          <pc:docMk/>
          <pc:sldMk cId="602733528" sldId="286"/>
        </pc:sldMkLst>
        <pc:spChg chg="mod">
          <ac:chgData name="Anoop Tatti" userId="c8c0089d-aac0-4fe1-b48f-029110c1b3c3" providerId="ADAL" clId="{DB0D3586-1587-4129-9AB6-D739DB31A1FE}" dt="2022-05-18T12:05:58.371" v="94" actId="1076"/>
          <ac:spMkLst>
            <pc:docMk/>
            <pc:sldMk cId="602733528" sldId="286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2:05:45.957" v="92" actId="14826"/>
          <ac:picMkLst>
            <pc:docMk/>
            <pc:sldMk cId="602733528" sldId="286"/>
            <ac:picMk id="3" creationId="{C25D5812-A4E0-4D6D-A131-6A324C3C6B21}"/>
          </ac:picMkLst>
        </pc:picChg>
      </pc:sldChg>
      <pc:sldChg chg="modSp mod modTransition">
        <pc:chgData name="Anoop Tatti" userId="c8c0089d-aac0-4fe1-b48f-029110c1b3c3" providerId="ADAL" clId="{DB0D3586-1587-4129-9AB6-D739DB31A1FE}" dt="2022-05-18T13:32:12.964" v="652"/>
        <pc:sldMkLst>
          <pc:docMk/>
          <pc:sldMk cId="621816253" sldId="287"/>
        </pc:sldMkLst>
        <pc:spChg chg="mod">
          <ac:chgData name="Anoop Tatti" userId="c8c0089d-aac0-4fe1-b48f-029110c1b3c3" providerId="ADAL" clId="{DB0D3586-1587-4129-9AB6-D739DB31A1FE}" dt="2022-05-18T12:51:21.249" v="374" actId="14100"/>
          <ac:spMkLst>
            <pc:docMk/>
            <pc:sldMk cId="621816253" sldId="287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2:50:49.612" v="365" actId="14826"/>
          <ac:picMkLst>
            <pc:docMk/>
            <pc:sldMk cId="621816253" sldId="287"/>
            <ac:picMk id="3" creationId="{0EAAE02F-FB5D-4A1C-A951-5056DE89892B}"/>
          </ac:picMkLst>
        </pc:picChg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2552036535" sldId="288"/>
        </pc:sldMkLst>
      </pc:sldChg>
      <pc:sldChg chg="modSp del mod">
        <pc:chgData name="Anoop Tatti" userId="c8c0089d-aac0-4fe1-b48f-029110c1b3c3" providerId="ADAL" clId="{DB0D3586-1587-4129-9AB6-D739DB31A1FE}" dt="2022-05-18T13:02:42.090" v="462" actId="47"/>
        <pc:sldMkLst>
          <pc:docMk/>
          <pc:sldMk cId="2596744286" sldId="289"/>
        </pc:sldMkLst>
        <pc:picChg chg="mod">
          <ac:chgData name="Anoop Tatti" userId="c8c0089d-aac0-4fe1-b48f-029110c1b3c3" providerId="ADAL" clId="{DB0D3586-1587-4129-9AB6-D739DB31A1FE}" dt="2022-05-18T12:55:33.725" v="426" actId="1076"/>
          <ac:picMkLst>
            <pc:docMk/>
            <pc:sldMk cId="2596744286" sldId="289"/>
            <ac:picMk id="8" creationId="{873FFD04-FAFD-479F-8AE9-FD7606E17BE1}"/>
          </ac:picMkLst>
        </pc:picChg>
      </pc:sldChg>
      <pc:sldChg chg="delSp modSp mod modTransition">
        <pc:chgData name="Anoop Tatti" userId="c8c0089d-aac0-4fe1-b48f-029110c1b3c3" providerId="ADAL" clId="{DB0D3586-1587-4129-9AB6-D739DB31A1FE}" dt="2022-05-18T13:32:12.964" v="652"/>
        <pc:sldMkLst>
          <pc:docMk/>
          <pc:sldMk cId="1100490135" sldId="290"/>
        </pc:sldMkLst>
        <pc:spChg chg="mod">
          <ac:chgData name="Anoop Tatti" userId="c8c0089d-aac0-4fe1-b48f-029110c1b3c3" providerId="ADAL" clId="{DB0D3586-1587-4129-9AB6-D739DB31A1FE}" dt="2022-05-18T13:04:33.296" v="472" actId="14100"/>
          <ac:spMkLst>
            <pc:docMk/>
            <pc:sldMk cId="1100490135" sldId="290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3:04:21.184" v="468" actId="1076"/>
          <ac:picMkLst>
            <pc:docMk/>
            <pc:sldMk cId="1100490135" sldId="290"/>
            <ac:picMk id="3" creationId="{FE843F91-0CEB-4A44-A5AE-1AB4E27FA868}"/>
          </ac:picMkLst>
        </pc:picChg>
        <pc:picChg chg="del">
          <ac:chgData name="Anoop Tatti" userId="c8c0089d-aac0-4fe1-b48f-029110c1b3c3" providerId="ADAL" clId="{DB0D3586-1587-4129-9AB6-D739DB31A1FE}" dt="2022-05-18T13:04:04.830" v="463" actId="478"/>
          <ac:picMkLst>
            <pc:docMk/>
            <pc:sldMk cId="1100490135" sldId="290"/>
            <ac:picMk id="5" creationId="{82EB8F33-6B3D-4157-A1DA-A2501A98B907}"/>
          </ac:picMkLst>
        </pc:picChg>
        <pc:picChg chg="del">
          <ac:chgData name="Anoop Tatti" userId="c8c0089d-aac0-4fe1-b48f-029110c1b3c3" providerId="ADAL" clId="{DB0D3586-1587-4129-9AB6-D739DB31A1FE}" dt="2022-05-18T13:04:06.375" v="464" actId="478"/>
          <ac:picMkLst>
            <pc:docMk/>
            <pc:sldMk cId="1100490135" sldId="290"/>
            <ac:picMk id="7" creationId="{10CEA434-12D7-4C51-B601-612F6B04D4C5}"/>
          </ac:picMkLst>
        </pc:picChg>
      </pc:sldChg>
      <pc:sldChg chg="delSp modSp mod modTransition">
        <pc:chgData name="Anoop Tatti" userId="c8c0089d-aac0-4fe1-b48f-029110c1b3c3" providerId="ADAL" clId="{DB0D3586-1587-4129-9AB6-D739DB31A1FE}" dt="2022-05-18T13:32:12.964" v="652"/>
        <pc:sldMkLst>
          <pc:docMk/>
          <pc:sldMk cId="1055246328" sldId="291"/>
        </pc:sldMkLst>
        <pc:spChg chg="mod">
          <ac:chgData name="Anoop Tatti" userId="c8c0089d-aac0-4fe1-b48f-029110c1b3c3" providerId="ADAL" clId="{DB0D3586-1587-4129-9AB6-D739DB31A1FE}" dt="2022-05-18T13:13:20.834" v="527" actId="14100"/>
          <ac:spMkLst>
            <pc:docMk/>
            <pc:sldMk cId="1055246328" sldId="291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3:12:52.760" v="519" actId="1076"/>
          <ac:picMkLst>
            <pc:docMk/>
            <pc:sldMk cId="1055246328" sldId="291"/>
            <ac:picMk id="3" creationId="{FE843F91-0CEB-4A44-A5AE-1AB4E27FA868}"/>
          </ac:picMkLst>
        </pc:picChg>
        <pc:picChg chg="del">
          <ac:chgData name="Anoop Tatti" userId="c8c0089d-aac0-4fe1-b48f-029110c1b3c3" providerId="ADAL" clId="{DB0D3586-1587-4129-9AB6-D739DB31A1FE}" dt="2022-05-18T13:12:44.481" v="516" actId="478"/>
          <ac:picMkLst>
            <pc:docMk/>
            <pc:sldMk cId="1055246328" sldId="291"/>
            <ac:picMk id="7" creationId="{10CEA434-12D7-4C51-B601-612F6B04D4C5}"/>
          </ac:picMkLst>
        </pc:picChg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1359093958" sldId="292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2720124781" sldId="293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2242477772" sldId="294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1188501062" sldId="295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3167577718" sldId="296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3992727665" sldId="297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2351952497" sldId="298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115791413" sldId="299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3849660932" sldId="300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4178758684" sldId="301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1530869443" sldId="302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1820715291" sldId="303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1568939149" sldId="304"/>
        </pc:sldMkLst>
      </pc:sldChg>
      <pc:sldChg chg="del">
        <pc:chgData name="Anoop Tatti" userId="c8c0089d-aac0-4fe1-b48f-029110c1b3c3" providerId="ADAL" clId="{DB0D3586-1587-4129-9AB6-D739DB31A1FE}" dt="2022-05-18T13:24:44.290" v="623" actId="47"/>
        <pc:sldMkLst>
          <pc:docMk/>
          <pc:sldMk cId="1056938106" sldId="305"/>
        </pc:sldMkLst>
      </pc:sldChg>
      <pc:sldChg chg="del">
        <pc:chgData name="Anoop Tatti" userId="c8c0089d-aac0-4fe1-b48f-029110c1b3c3" providerId="ADAL" clId="{DB0D3586-1587-4129-9AB6-D739DB31A1FE}" dt="2022-05-18T13:28:21.426" v="639" actId="47"/>
        <pc:sldMkLst>
          <pc:docMk/>
          <pc:sldMk cId="813495412" sldId="306"/>
        </pc:sldMkLst>
      </pc:sldChg>
      <pc:sldChg chg="addSp delSp modSp new mod ord modAnim">
        <pc:chgData name="Anoop Tatti" userId="c8c0089d-aac0-4fe1-b48f-029110c1b3c3" providerId="ADAL" clId="{DB0D3586-1587-4129-9AB6-D739DB31A1FE}" dt="2022-05-18T13:30:11.858" v="649"/>
        <pc:sldMkLst>
          <pc:docMk/>
          <pc:sldMk cId="1558658011" sldId="307"/>
        </pc:sldMkLst>
        <pc:spChg chg="del">
          <ac:chgData name="Anoop Tatti" userId="c8c0089d-aac0-4fe1-b48f-029110c1b3c3" providerId="ADAL" clId="{DB0D3586-1587-4129-9AB6-D739DB31A1FE}" dt="2022-05-18T11:33:58.271" v="18" actId="478"/>
          <ac:spMkLst>
            <pc:docMk/>
            <pc:sldMk cId="1558658011" sldId="307"/>
            <ac:spMk id="2" creationId="{67B4CA0A-C6F9-43F6-82AF-089350915E9F}"/>
          </ac:spMkLst>
        </pc:spChg>
        <pc:spChg chg="del">
          <ac:chgData name="Anoop Tatti" userId="c8c0089d-aac0-4fe1-b48f-029110c1b3c3" providerId="ADAL" clId="{DB0D3586-1587-4129-9AB6-D739DB31A1FE}" dt="2022-05-18T11:34:01.429" v="19" actId="478"/>
          <ac:spMkLst>
            <pc:docMk/>
            <pc:sldMk cId="1558658011" sldId="307"/>
            <ac:spMk id="3" creationId="{30D599F1-9EBB-4258-B398-DBD2AB0B150E}"/>
          </ac:spMkLst>
        </pc:spChg>
        <pc:spChg chg="add mod">
          <ac:chgData name="Anoop Tatti" userId="c8c0089d-aac0-4fe1-b48f-029110c1b3c3" providerId="ADAL" clId="{DB0D3586-1587-4129-9AB6-D739DB31A1FE}" dt="2022-05-18T11:35:04.628" v="43" actId="1076"/>
          <ac:spMkLst>
            <pc:docMk/>
            <pc:sldMk cId="1558658011" sldId="307"/>
            <ac:spMk id="4" creationId="{AABCEB97-ACA8-4DC1-B748-3C5313660BA2}"/>
          </ac:spMkLst>
        </pc:spChg>
        <pc:spChg chg="add mod">
          <ac:chgData name="Anoop Tatti" userId="c8c0089d-aac0-4fe1-b48f-029110c1b3c3" providerId="ADAL" clId="{DB0D3586-1587-4129-9AB6-D739DB31A1FE}" dt="2022-05-18T11:35:28.772" v="55" actId="1076"/>
          <ac:spMkLst>
            <pc:docMk/>
            <pc:sldMk cId="1558658011" sldId="307"/>
            <ac:spMk id="6" creationId="{E29CD85E-8EAF-4E40-BC3A-48DAFF8B5291}"/>
          </ac:spMkLst>
        </pc:spChg>
        <pc:spChg chg="add mod">
          <ac:chgData name="Anoop Tatti" userId="c8c0089d-aac0-4fe1-b48f-029110c1b3c3" providerId="ADAL" clId="{DB0D3586-1587-4129-9AB6-D739DB31A1FE}" dt="2022-05-18T11:35:48.685" v="69" actId="14100"/>
          <ac:spMkLst>
            <pc:docMk/>
            <pc:sldMk cId="1558658011" sldId="307"/>
            <ac:spMk id="7" creationId="{A789662C-4B7C-46BF-814B-425BCB6D5F76}"/>
          </ac:spMkLst>
        </pc:spChg>
        <pc:picChg chg="add">
          <ac:chgData name="Anoop Tatti" userId="c8c0089d-aac0-4fe1-b48f-029110c1b3c3" providerId="ADAL" clId="{DB0D3586-1587-4129-9AB6-D739DB31A1FE}" dt="2022-05-18T11:34:06.359" v="20"/>
          <ac:picMkLst>
            <pc:docMk/>
            <pc:sldMk cId="1558658011" sldId="307"/>
            <ac:picMk id="1026" creationId="{E2F1CA14-2B0D-49D3-B6AD-B052AFEE4CB4}"/>
          </ac:picMkLst>
        </pc:pic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2951201615" sldId="308"/>
        </pc:sldMkLst>
        <pc:spChg chg="mod">
          <ac:chgData name="Anoop Tatti" userId="c8c0089d-aac0-4fe1-b48f-029110c1b3c3" providerId="ADAL" clId="{DB0D3586-1587-4129-9AB6-D739DB31A1FE}" dt="2022-05-18T12:03:21.845" v="80" actId="14100"/>
          <ac:spMkLst>
            <pc:docMk/>
            <pc:sldMk cId="2951201615" sldId="308"/>
            <ac:spMk id="6" creationId="{36C670CF-EB71-4522-9D7F-2E8104B3CFB9}"/>
          </ac:spMkLst>
        </pc:spChg>
      </pc:sldChg>
      <pc:sldChg chg="addSp modSp add mod modTransition modAnim">
        <pc:chgData name="Anoop Tatti" userId="c8c0089d-aac0-4fe1-b48f-029110c1b3c3" providerId="ADAL" clId="{DB0D3586-1587-4129-9AB6-D739DB31A1FE}" dt="2022-05-18T13:33:51.178" v="656"/>
        <pc:sldMkLst>
          <pc:docMk/>
          <pc:sldMk cId="3799692819" sldId="309"/>
        </pc:sldMkLst>
        <pc:spChg chg="mod">
          <ac:chgData name="Anoop Tatti" userId="c8c0089d-aac0-4fe1-b48f-029110c1b3c3" providerId="ADAL" clId="{DB0D3586-1587-4129-9AB6-D739DB31A1FE}" dt="2022-05-18T12:03:51.247" v="87" actId="14100"/>
          <ac:spMkLst>
            <pc:docMk/>
            <pc:sldMk cId="3799692819" sldId="309"/>
            <ac:spMk id="6" creationId="{36C670CF-EB71-4522-9D7F-2E8104B3CFB9}"/>
          </ac:spMkLst>
        </pc:spChg>
        <pc:picChg chg="add mod">
          <ac:chgData name="Anoop Tatti" userId="c8c0089d-aac0-4fe1-b48f-029110c1b3c3" providerId="ADAL" clId="{DB0D3586-1587-4129-9AB6-D739DB31A1FE}" dt="2022-05-18T13:33:37.301" v="654" actId="1076"/>
          <ac:picMkLst>
            <pc:docMk/>
            <pc:sldMk cId="3799692819" sldId="309"/>
            <ac:picMk id="4" creationId="{FC896B83-6A4A-499C-A517-659757781D21}"/>
          </ac:picMkLst>
        </pc:pic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204132102" sldId="310"/>
        </pc:sldMkLst>
        <pc:spChg chg="mod">
          <ac:chgData name="Anoop Tatti" userId="c8c0089d-aac0-4fe1-b48f-029110c1b3c3" providerId="ADAL" clId="{DB0D3586-1587-4129-9AB6-D739DB31A1FE}" dt="2022-05-18T12:04:40.437" v="91" actId="14100"/>
          <ac:spMkLst>
            <pc:docMk/>
            <pc:sldMk cId="204132102" sldId="310"/>
            <ac:spMk id="6" creationId="{36C670CF-EB71-4522-9D7F-2E8104B3CFB9}"/>
          </ac:spMkLst>
        </pc:sp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2961763957" sldId="311"/>
        </pc:sldMkLst>
        <pc:spChg chg="mod">
          <ac:chgData name="Anoop Tatti" userId="c8c0089d-aac0-4fe1-b48f-029110c1b3c3" providerId="ADAL" clId="{DB0D3586-1587-4129-9AB6-D739DB31A1FE}" dt="2022-05-18T12:06:12.857" v="97" actId="14100"/>
          <ac:spMkLst>
            <pc:docMk/>
            <pc:sldMk cId="2961763957" sldId="311"/>
            <ac:spMk id="6" creationId="{36C670CF-EB71-4522-9D7F-2E8104B3CFB9}"/>
          </ac:spMkLst>
        </pc:sp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1285033151" sldId="312"/>
        </pc:sldMkLst>
        <pc:spChg chg="mod">
          <ac:chgData name="Anoop Tatti" userId="c8c0089d-aac0-4fe1-b48f-029110c1b3c3" providerId="ADAL" clId="{DB0D3586-1587-4129-9AB6-D739DB31A1FE}" dt="2022-05-18T12:06:52.863" v="105" actId="14100"/>
          <ac:spMkLst>
            <pc:docMk/>
            <pc:sldMk cId="1285033151" sldId="312"/>
            <ac:spMk id="6" creationId="{36C670CF-EB71-4522-9D7F-2E8104B3CFB9}"/>
          </ac:spMkLst>
        </pc:sp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2434914191" sldId="313"/>
        </pc:sldMkLst>
        <pc:spChg chg="mod">
          <ac:chgData name="Anoop Tatti" userId="c8c0089d-aac0-4fe1-b48f-029110c1b3c3" providerId="ADAL" clId="{DB0D3586-1587-4129-9AB6-D739DB31A1FE}" dt="2022-05-18T12:07:11.136" v="109" actId="14100"/>
          <ac:spMkLst>
            <pc:docMk/>
            <pc:sldMk cId="2434914191" sldId="313"/>
            <ac:spMk id="6" creationId="{36C670CF-EB71-4522-9D7F-2E8104B3CFB9}"/>
          </ac:spMkLst>
        </pc:sp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2544200498" sldId="314"/>
        </pc:sldMkLst>
        <pc:spChg chg="mod">
          <ac:chgData name="Anoop Tatti" userId="c8c0089d-aac0-4fe1-b48f-029110c1b3c3" providerId="ADAL" clId="{DB0D3586-1587-4129-9AB6-D739DB31A1FE}" dt="2022-05-18T12:09:58.617" v="117" actId="14100"/>
          <ac:spMkLst>
            <pc:docMk/>
            <pc:sldMk cId="2544200498" sldId="314"/>
            <ac:spMk id="6" creationId="{36C670CF-EB71-4522-9D7F-2E8104B3CFB9}"/>
          </ac:spMkLst>
        </pc:sp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2227050018" sldId="315"/>
        </pc:sldMkLst>
        <pc:spChg chg="mod">
          <ac:chgData name="Anoop Tatti" userId="c8c0089d-aac0-4fe1-b48f-029110c1b3c3" providerId="ADAL" clId="{DB0D3586-1587-4129-9AB6-D739DB31A1FE}" dt="2022-05-18T12:10:29.384" v="123" actId="14100"/>
          <ac:spMkLst>
            <pc:docMk/>
            <pc:sldMk cId="2227050018" sldId="315"/>
            <ac:spMk id="6" creationId="{36C670CF-EB71-4522-9D7F-2E8104B3CFB9}"/>
          </ac:spMkLst>
        </pc:spChg>
      </pc:sldChg>
      <pc:sldChg chg="modSp add mod ord modTransition">
        <pc:chgData name="Anoop Tatti" userId="c8c0089d-aac0-4fe1-b48f-029110c1b3c3" providerId="ADAL" clId="{DB0D3586-1587-4129-9AB6-D739DB31A1FE}" dt="2022-05-18T13:32:12.964" v="652"/>
        <pc:sldMkLst>
          <pc:docMk/>
          <pc:sldMk cId="2248927135" sldId="316"/>
        </pc:sldMkLst>
        <pc:spChg chg="mod">
          <ac:chgData name="Anoop Tatti" userId="c8c0089d-aac0-4fe1-b48f-029110c1b3c3" providerId="ADAL" clId="{DB0D3586-1587-4129-9AB6-D739DB31A1FE}" dt="2022-05-18T13:22:47.480" v="607" actId="14100"/>
          <ac:spMkLst>
            <pc:docMk/>
            <pc:sldMk cId="2248927135" sldId="316"/>
            <ac:spMk id="6" creationId="{36C670CF-EB71-4522-9D7F-2E8104B3CFB9}"/>
          </ac:spMkLst>
        </pc:spChg>
      </pc:sldChg>
      <pc:sldChg chg="delSp modSp add mod modTransition delAnim">
        <pc:chgData name="Anoop Tatti" userId="c8c0089d-aac0-4fe1-b48f-029110c1b3c3" providerId="ADAL" clId="{DB0D3586-1587-4129-9AB6-D739DB31A1FE}" dt="2022-05-18T13:32:12.964" v="652"/>
        <pc:sldMkLst>
          <pc:docMk/>
          <pc:sldMk cId="958346403" sldId="317"/>
        </pc:sldMkLst>
        <pc:spChg chg="mod">
          <ac:chgData name="Anoop Tatti" userId="c8c0089d-aac0-4fe1-b48f-029110c1b3c3" providerId="ADAL" clId="{DB0D3586-1587-4129-9AB6-D739DB31A1FE}" dt="2022-05-18T12:13:02.551" v="135" actId="20577"/>
          <ac:spMkLst>
            <pc:docMk/>
            <pc:sldMk cId="958346403" sldId="317"/>
            <ac:spMk id="3" creationId="{C661D789-FD5F-48B8-8BDB-4B8E241AF70E}"/>
          </ac:spMkLst>
        </pc:spChg>
        <pc:spChg chg="del">
          <ac:chgData name="Anoop Tatti" userId="c8c0089d-aac0-4fe1-b48f-029110c1b3c3" providerId="ADAL" clId="{DB0D3586-1587-4129-9AB6-D739DB31A1FE}" dt="2022-05-18T12:13:04.752" v="136" actId="478"/>
          <ac:spMkLst>
            <pc:docMk/>
            <pc:sldMk cId="958346403" sldId="317"/>
            <ac:spMk id="4" creationId="{A2B48AEE-4953-4624-A59D-25DF7C770165}"/>
          </ac:spMkLst>
        </pc:spChg>
        <pc:spChg chg="mod">
          <ac:chgData name="Anoop Tatti" userId="c8c0089d-aac0-4fe1-b48f-029110c1b3c3" providerId="ADAL" clId="{DB0D3586-1587-4129-9AB6-D739DB31A1FE}" dt="2022-05-18T12:14:49.156" v="364" actId="113"/>
          <ac:spMkLst>
            <pc:docMk/>
            <pc:sldMk cId="958346403" sldId="317"/>
            <ac:spMk id="5" creationId="{171C716E-1B9A-466B-A7F1-7956D5D0DC86}"/>
          </ac:spMkLst>
        </pc:spChg>
        <pc:picChg chg="del">
          <ac:chgData name="Anoop Tatti" userId="c8c0089d-aac0-4fe1-b48f-029110c1b3c3" providerId="ADAL" clId="{DB0D3586-1587-4129-9AB6-D739DB31A1FE}" dt="2022-05-18T12:13:06.503" v="137" actId="478"/>
          <ac:picMkLst>
            <pc:docMk/>
            <pc:sldMk cId="958346403" sldId="317"/>
            <ac:picMk id="6" creationId="{7678EF60-63F0-49E3-8D30-B76539A18605}"/>
          </ac:picMkLst>
        </pc:picChg>
      </pc:sldChg>
      <pc:sldChg chg="addSp modSp add mod modTransition modAnim">
        <pc:chgData name="Anoop Tatti" userId="c8c0089d-aac0-4fe1-b48f-029110c1b3c3" providerId="ADAL" clId="{DB0D3586-1587-4129-9AB6-D739DB31A1FE}" dt="2022-05-18T13:32:12.964" v="652"/>
        <pc:sldMkLst>
          <pc:docMk/>
          <pc:sldMk cId="3717627892" sldId="318"/>
        </pc:sldMkLst>
        <pc:spChg chg="mod">
          <ac:chgData name="Anoop Tatti" userId="c8c0089d-aac0-4fe1-b48f-029110c1b3c3" providerId="ADAL" clId="{DB0D3586-1587-4129-9AB6-D739DB31A1FE}" dt="2022-05-18T12:51:58.635" v="421" actId="14100"/>
          <ac:spMkLst>
            <pc:docMk/>
            <pc:sldMk cId="3717627892" sldId="318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2:51:37.269" v="379" actId="1076"/>
          <ac:picMkLst>
            <pc:docMk/>
            <pc:sldMk cId="3717627892" sldId="318"/>
            <ac:picMk id="3" creationId="{0EAAE02F-FB5D-4A1C-A951-5056DE89892B}"/>
          </ac:picMkLst>
        </pc:picChg>
        <pc:picChg chg="add mod">
          <ac:chgData name="Anoop Tatti" userId="c8c0089d-aac0-4fe1-b48f-029110c1b3c3" providerId="ADAL" clId="{DB0D3586-1587-4129-9AB6-D739DB31A1FE}" dt="2022-05-18T12:52:35.312" v="423" actId="1076"/>
          <ac:picMkLst>
            <pc:docMk/>
            <pc:sldMk cId="3717627892" sldId="318"/>
            <ac:picMk id="4" creationId="{A3361AA7-94A4-4CFB-BA4C-86E196FA4D94}"/>
          </ac:picMkLst>
        </pc:picChg>
      </pc:sldChg>
      <pc:sldChg chg="addSp modSp add mod modTransition modAnim">
        <pc:chgData name="Anoop Tatti" userId="c8c0089d-aac0-4fe1-b48f-029110c1b3c3" providerId="ADAL" clId="{DB0D3586-1587-4129-9AB6-D739DB31A1FE}" dt="2022-05-18T13:32:12.964" v="652"/>
        <pc:sldMkLst>
          <pc:docMk/>
          <pc:sldMk cId="2985251540" sldId="319"/>
        </pc:sldMkLst>
        <pc:spChg chg="mod ord">
          <ac:chgData name="Anoop Tatti" userId="c8c0089d-aac0-4fe1-b48f-029110c1b3c3" providerId="ADAL" clId="{DB0D3586-1587-4129-9AB6-D739DB31A1FE}" dt="2022-05-18T12:59:37.859" v="446" actId="14100"/>
          <ac:spMkLst>
            <pc:docMk/>
            <pc:sldMk cId="2985251540" sldId="319"/>
            <ac:spMk id="6" creationId="{36C670CF-EB71-4522-9D7F-2E8104B3CFB9}"/>
          </ac:spMkLst>
        </pc:spChg>
        <pc:spChg chg="add mod">
          <ac:chgData name="Anoop Tatti" userId="c8c0089d-aac0-4fe1-b48f-029110c1b3c3" providerId="ADAL" clId="{DB0D3586-1587-4129-9AB6-D739DB31A1FE}" dt="2022-05-18T13:00:15.357" v="451" actId="14100"/>
          <ac:spMkLst>
            <pc:docMk/>
            <pc:sldMk cId="2985251540" sldId="319"/>
            <ac:spMk id="7" creationId="{B624C59F-A200-4008-B1A7-8F6909873947}"/>
          </ac:spMkLst>
        </pc:spChg>
        <pc:picChg chg="mod">
          <ac:chgData name="Anoop Tatti" userId="c8c0089d-aac0-4fe1-b48f-029110c1b3c3" providerId="ADAL" clId="{DB0D3586-1587-4129-9AB6-D739DB31A1FE}" dt="2022-05-18T12:57:04.802" v="433" actId="14826"/>
          <ac:picMkLst>
            <pc:docMk/>
            <pc:sldMk cId="2985251540" sldId="319"/>
            <ac:picMk id="3" creationId="{0EAAE02F-FB5D-4A1C-A951-5056DE89892B}"/>
          </ac:picMkLst>
        </pc:picChg>
        <pc:picChg chg="add mod ord">
          <ac:chgData name="Anoop Tatti" userId="c8c0089d-aac0-4fe1-b48f-029110c1b3c3" providerId="ADAL" clId="{DB0D3586-1587-4129-9AB6-D739DB31A1FE}" dt="2022-05-18T12:58:41.631" v="440"/>
          <ac:picMkLst>
            <pc:docMk/>
            <pc:sldMk cId="2985251540" sldId="319"/>
            <ac:picMk id="5" creationId="{68A9DEBB-5769-44B1-88F7-C29626C19DA1}"/>
          </ac:picMkLst>
        </pc:picChg>
        <pc:picChg chg="add mod">
          <ac:chgData name="Anoop Tatti" userId="c8c0089d-aac0-4fe1-b48f-029110c1b3c3" providerId="ADAL" clId="{DB0D3586-1587-4129-9AB6-D739DB31A1FE}" dt="2022-05-18T13:02:29.946" v="461" actId="1076"/>
          <ac:picMkLst>
            <pc:docMk/>
            <pc:sldMk cId="2985251540" sldId="319"/>
            <ac:picMk id="9" creationId="{DBA4E4E0-90C6-4EAC-8E75-F9BE72BE5AE8}"/>
          </ac:picMkLst>
        </pc:pic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4199138507" sldId="320"/>
        </pc:sldMkLst>
        <pc:spChg chg="mod">
          <ac:chgData name="Anoop Tatti" userId="c8c0089d-aac0-4fe1-b48f-029110c1b3c3" providerId="ADAL" clId="{DB0D3586-1587-4129-9AB6-D739DB31A1FE}" dt="2022-05-18T13:04:53.938" v="477" actId="14100"/>
          <ac:spMkLst>
            <pc:docMk/>
            <pc:sldMk cId="4199138507" sldId="320"/>
            <ac:spMk id="6" creationId="{36C670CF-EB71-4522-9D7F-2E8104B3CFB9}"/>
          </ac:spMkLst>
        </pc:sp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2704140961" sldId="321"/>
        </pc:sldMkLst>
        <pc:spChg chg="mod">
          <ac:chgData name="Anoop Tatti" userId="c8c0089d-aac0-4fe1-b48f-029110c1b3c3" providerId="ADAL" clId="{DB0D3586-1587-4129-9AB6-D739DB31A1FE}" dt="2022-05-18T13:06:50.071" v="484" actId="14100"/>
          <ac:spMkLst>
            <pc:docMk/>
            <pc:sldMk cId="2704140961" sldId="321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3:06:30.463" v="479" actId="14826"/>
          <ac:picMkLst>
            <pc:docMk/>
            <pc:sldMk cId="2704140961" sldId="321"/>
            <ac:picMk id="3" creationId="{FE843F91-0CEB-4A44-A5AE-1AB4E27FA868}"/>
          </ac:picMkLst>
        </pc:pic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3118991396" sldId="322"/>
        </pc:sldMkLst>
        <pc:spChg chg="mod">
          <ac:chgData name="Anoop Tatti" userId="c8c0089d-aac0-4fe1-b48f-029110c1b3c3" providerId="ADAL" clId="{DB0D3586-1587-4129-9AB6-D739DB31A1FE}" dt="2022-05-18T13:07:10.247" v="489" actId="14100"/>
          <ac:spMkLst>
            <pc:docMk/>
            <pc:sldMk cId="3118991396" sldId="322"/>
            <ac:spMk id="6" creationId="{36C670CF-EB71-4522-9D7F-2E8104B3CFB9}"/>
          </ac:spMkLst>
        </pc:sp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2422029344" sldId="323"/>
        </pc:sldMkLst>
        <pc:spChg chg="mod">
          <ac:chgData name="Anoop Tatti" userId="c8c0089d-aac0-4fe1-b48f-029110c1b3c3" providerId="ADAL" clId="{DB0D3586-1587-4129-9AB6-D739DB31A1FE}" dt="2022-05-18T13:09:08.122" v="499" actId="14100"/>
          <ac:spMkLst>
            <pc:docMk/>
            <pc:sldMk cId="2422029344" sldId="323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3:08:56.504" v="496" actId="14826"/>
          <ac:picMkLst>
            <pc:docMk/>
            <pc:sldMk cId="2422029344" sldId="323"/>
            <ac:picMk id="3" creationId="{FE843F91-0CEB-4A44-A5AE-1AB4E27FA868}"/>
          </ac:picMkLst>
        </pc:picChg>
      </pc:sldChg>
      <pc:sldChg chg="addSp modSp add mod modTransition modAnim">
        <pc:chgData name="Anoop Tatti" userId="c8c0089d-aac0-4fe1-b48f-029110c1b3c3" providerId="ADAL" clId="{DB0D3586-1587-4129-9AB6-D739DB31A1FE}" dt="2022-05-18T13:32:12.964" v="652"/>
        <pc:sldMkLst>
          <pc:docMk/>
          <pc:sldMk cId="2466089960" sldId="324"/>
        </pc:sldMkLst>
        <pc:spChg chg="mod">
          <ac:chgData name="Anoop Tatti" userId="c8c0089d-aac0-4fe1-b48f-029110c1b3c3" providerId="ADAL" clId="{DB0D3586-1587-4129-9AB6-D739DB31A1FE}" dt="2022-05-18T13:09:30.931" v="503" actId="14100"/>
          <ac:spMkLst>
            <pc:docMk/>
            <pc:sldMk cId="2466089960" sldId="324"/>
            <ac:spMk id="6" creationId="{36C670CF-EB71-4522-9D7F-2E8104B3CFB9}"/>
          </ac:spMkLst>
        </pc:spChg>
        <pc:picChg chg="add mod">
          <ac:chgData name="Anoop Tatti" userId="c8c0089d-aac0-4fe1-b48f-029110c1b3c3" providerId="ADAL" clId="{DB0D3586-1587-4129-9AB6-D739DB31A1FE}" dt="2022-05-18T13:10:03.965" v="505" actId="1076"/>
          <ac:picMkLst>
            <pc:docMk/>
            <pc:sldMk cId="2466089960" sldId="324"/>
            <ac:picMk id="4" creationId="{8EB05744-3AD0-413B-8F16-A0E194481A5D}"/>
          </ac:picMkLst>
        </pc:picChg>
      </pc:sldChg>
      <pc:sldChg chg="modSp add mod modTransition modAnim">
        <pc:chgData name="Anoop Tatti" userId="c8c0089d-aac0-4fe1-b48f-029110c1b3c3" providerId="ADAL" clId="{DB0D3586-1587-4129-9AB6-D739DB31A1FE}" dt="2022-05-18T13:32:12.964" v="652"/>
        <pc:sldMkLst>
          <pc:docMk/>
          <pc:sldMk cId="418895262" sldId="325"/>
        </pc:sldMkLst>
        <pc:spChg chg="mod ord">
          <ac:chgData name="Anoop Tatti" userId="c8c0089d-aac0-4fe1-b48f-029110c1b3c3" providerId="ADAL" clId="{DB0D3586-1587-4129-9AB6-D739DB31A1FE}" dt="2022-05-18T13:10:47.748" v="515" actId="14100"/>
          <ac:spMkLst>
            <pc:docMk/>
            <pc:sldMk cId="418895262" sldId="325"/>
            <ac:spMk id="6" creationId="{36C670CF-EB71-4522-9D7F-2E8104B3CFB9}"/>
          </ac:spMkLst>
        </pc:sp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466649610" sldId="326"/>
        </pc:sldMkLst>
        <pc:spChg chg="mod">
          <ac:chgData name="Anoop Tatti" userId="c8c0089d-aac0-4fe1-b48f-029110c1b3c3" providerId="ADAL" clId="{DB0D3586-1587-4129-9AB6-D739DB31A1FE}" dt="2022-05-18T13:14:24.446" v="537" actId="14100"/>
          <ac:spMkLst>
            <pc:docMk/>
            <pc:sldMk cId="466649610" sldId="326"/>
            <ac:spMk id="6" creationId="{36C670CF-EB71-4522-9D7F-2E8104B3CFB9}"/>
          </ac:spMkLst>
        </pc:sp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845674211" sldId="327"/>
        </pc:sldMkLst>
        <pc:spChg chg="mod">
          <ac:chgData name="Anoop Tatti" userId="c8c0089d-aac0-4fe1-b48f-029110c1b3c3" providerId="ADAL" clId="{DB0D3586-1587-4129-9AB6-D739DB31A1FE}" dt="2022-05-18T13:14:53.353" v="542" actId="14100"/>
          <ac:spMkLst>
            <pc:docMk/>
            <pc:sldMk cId="845674211" sldId="327"/>
            <ac:spMk id="6" creationId="{36C670CF-EB71-4522-9D7F-2E8104B3CFB9}"/>
          </ac:spMkLst>
        </pc:spChg>
      </pc:sldChg>
      <pc:sldChg chg="addSp delSp modSp add mod modTransition modAnim">
        <pc:chgData name="Anoop Tatti" userId="c8c0089d-aac0-4fe1-b48f-029110c1b3c3" providerId="ADAL" clId="{DB0D3586-1587-4129-9AB6-D739DB31A1FE}" dt="2022-05-18T13:32:12.964" v="652"/>
        <pc:sldMkLst>
          <pc:docMk/>
          <pc:sldMk cId="3679979999" sldId="328"/>
        </pc:sldMkLst>
        <pc:spChg chg="mod">
          <ac:chgData name="Anoop Tatti" userId="c8c0089d-aac0-4fe1-b48f-029110c1b3c3" providerId="ADAL" clId="{DB0D3586-1587-4129-9AB6-D739DB31A1FE}" dt="2022-05-18T13:15:10.715" v="546" actId="14100"/>
          <ac:spMkLst>
            <pc:docMk/>
            <pc:sldMk cId="3679979999" sldId="328"/>
            <ac:spMk id="6" creationId="{36C670CF-EB71-4522-9D7F-2E8104B3CFB9}"/>
          </ac:spMkLst>
        </pc:spChg>
        <pc:picChg chg="add del mod">
          <ac:chgData name="Anoop Tatti" userId="c8c0089d-aac0-4fe1-b48f-029110c1b3c3" providerId="ADAL" clId="{DB0D3586-1587-4129-9AB6-D739DB31A1FE}" dt="2022-05-18T13:15:41.729" v="550" actId="478"/>
          <ac:picMkLst>
            <pc:docMk/>
            <pc:sldMk cId="3679979999" sldId="328"/>
            <ac:picMk id="4" creationId="{D60B827D-6680-4E6B-B2F5-21937B9A2D63}"/>
          </ac:picMkLst>
        </pc:picChg>
      </pc:sldChg>
      <pc:sldChg chg="modSp add mod modTransition modAnim">
        <pc:chgData name="Anoop Tatti" userId="c8c0089d-aac0-4fe1-b48f-029110c1b3c3" providerId="ADAL" clId="{DB0D3586-1587-4129-9AB6-D739DB31A1FE}" dt="2022-05-18T13:32:12.964" v="652"/>
        <pc:sldMkLst>
          <pc:docMk/>
          <pc:sldMk cId="817440132" sldId="329"/>
        </pc:sldMkLst>
        <pc:spChg chg="mod ord">
          <ac:chgData name="Anoop Tatti" userId="c8c0089d-aac0-4fe1-b48f-029110c1b3c3" providerId="ADAL" clId="{DB0D3586-1587-4129-9AB6-D739DB31A1FE}" dt="2022-05-18T13:16:23.329" v="562" actId="14100"/>
          <ac:spMkLst>
            <pc:docMk/>
            <pc:sldMk cId="817440132" sldId="329"/>
            <ac:spMk id="6" creationId="{36C670CF-EB71-4522-9D7F-2E8104B3CFB9}"/>
          </ac:spMkLst>
        </pc:spChg>
      </pc:sldChg>
      <pc:sldChg chg="delSp 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3786271646" sldId="330"/>
        </pc:sldMkLst>
        <pc:spChg chg="mod">
          <ac:chgData name="Anoop Tatti" userId="c8c0089d-aac0-4fe1-b48f-029110c1b3c3" providerId="ADAL" clId="{DB0D3586-1587-4129-9AB6-D739DB31A1FE}" dt="2022-05-18T13:18:23.983" v="569" actId="14100"/>
          <ac:spMkLst>
            <pc:docMk/>
            <pc:sldMk cId="3786271646" sldId="330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3:18:14.093" v="565" actId="14826"/>
          <ac:picMkLst>
            <pc:docMk/>
            <pc:sldMk cId="3786271646" sldId="330"/>
            <ac:picMk id="3" creationId="{FE843F91-0CEB-4A44-A5AE-1AB4E27FA868}"/>
          </ac:picMkLst>
        </pc:picChg>
        <pc:picChg chg="del">
          <ac:chgData name="Anoop Tatti" userId="c8c0089d-aac0-4fe1-b48f-029110c1b3c3" providerId="ADAL" clId="{DB0D3586-1587-4129-9AB6-D739DB31A1FE}" dt="2022-05-18T13:18:09.396" v="564" actId="478"/>
          <ac:picMkLst>
            <pc:docMk/>
            <pc:sldMk cId="3786271646" sldId="330"/>
            <ac:picMk id="4" creationId="{D60B827D-6680-4E6B-B2F5-21937B9A2D63}"/>
          </ac:picMkLst>
        </pc:pic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2510852245" sldId="331"/>
        </pc:sldMkLst>
        <pc:spChg chg="mod">
          <ac:chgData name="Anoop Tatti" userId="c8c0089d-aac0-4fe1-b48f-029110c1b3c3" providerId="ADAL" clId="{DB0D3586-1587-4129-9AB6-D739DB31A1FE}" dt="2022-05-18T13:18:34.712" v="572" actId="14100"/>
          <ac:spMkLst>
            <pc:docMk/>
            <pc:sldMk cId="2510852245" sldId="331"/>
            <ac:spMk id="6" creationId="{36C670CF-EB71-4522-9D7F-2E8104B3CFB9}"/>
          </ac:spMkLst>
        </pc:sp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3761414701" sldId="332"/>
        </pc:sldMkLst>
        <pc:spChg chg="mod">
          <ac:chgData name="Anoop Tatti" userId="c8c0089d-aac0-4fe1-b48f-029110c1b3c3" providerId="ADAL" clId="{DB0D3586-1587-4129-9AB6-D739DB31A1FE}" dt="2022-05-18T13:18:52.078" v="577" actId="14100"/>
          <ac:spMkLst>
            <pc:docMk/>
            <pc:sldMk cId="3761414701" sldId="332"/>
            <ac:spMk id="6" creationId="{36C670CF-EB71-4522-9D7F-2E8104B3CFB9}"/>
          </ac:spMkLst>
        </pc:spChg>
      </pc:sldChg>
      <pc:sldChg chg="addSp modSp add mod modTransition modAnim">
        <pc:chgData name="Anoop Tatti" userId="c8c0089d-aac0-4fe1-b48f-029110c1b3c3" providerId="ADAL" clId="{DB0D3586-1587-4129-9AB6-D739DB31A1FE}" dt="2022-05-18T13:32:12.964" v="652"/>
        <pc:sldMkLst>
          <pc:docMk/>
          <pc:sldMk cId="3208152207" sldId="333"/>
        </pc:sldMkLst>
        <pc:spChg chg="mod">
          <ac:chgData name="Anoop Tatti" userId="c8c0089d-aac0-4fe1-b48f-029110c1b3c3" providerId="ADAL" clId="{DB0D3586-1587-4129-9AB6-D739DB31A1FE}" dt="2022-05-18T13:19:15.220" v="584" actId="14100"/>
          <ac:spMkLst>
            <pc:docMk/>
            <pc:sldMk cId="3208152207" sldId="333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3:18:58.204" v="580" actId="1076"/>
          <ac:picMkLst>
            <pc:docMk/>
            <pc:sldMk cId="3208152207" sldId="333"/>
            <ac:picMk id="3" creationId="{FE843F91-0CEB-4A44-A5AE-1AB4E27FA868}"/>
          </ac:picMkLst>
        </pc:picChg>
        <pc:picChg chg="add mod">
          <ac:chgData name="Anoop Tatti" userId="c8c0089d-aac0-4fe1-b48f-029110c1b3c3" providerId="ADAL" clId="{DB0D3586-1587-4129-9AB6-D739DB31A1FE}" dt="2022-05-18T13:19:32.254" v="586" actId="1076"/>
          <ac:picMkLst>
            <pc:docMk/>
            <pc:sldMk cId="3208152207" sldId="333"/>
            <ac:picMk id="4" creationId="{F99F4E4B-2B8E-4ABB-95A1-FE98479FEB37}"/>
          </ac:picMkLst>
        </pc:picChg>
      </pc:sldChg>
      <pc:sldChg chg="modSp add mod modTransition modAnim">
        <pc:chgData name="Anoop Tatti" userId="c8c0089d-aac0-4fe1-b48f-029110c1b3c3" providerId="ADAL" clId="{DB0D3586-1587-4129-9AB6-D739DB31A1FE}" dt="2022-05-18T13:32:12.964" v="652"/>
        <pc:sldMkLst>
          <pc:docMk/>
          <pc:sldMk cId="3076764066" sldId="334"/>
        </pc:sldMkLst>
        <pc:spChg chg="mod ord">
          <ac:chgData name="Anoop Tatti" userId="c8c0089d-aac0-4fe1-b48f-029110c1b3c3" providerId="ADAL" clId="{DB0D3586-1587-4129-9AB6-D739DB31A1FE}" dt="2022-05-18T13:20:21.779" v="600" actId="14100"/>
          <ac:spMkLst>
            <pc:docMk/>
            <pc:sldMk cId="3076764066" sldId="334"/>
            <ac:spMk id="6" creationId="{36C670CF-EB71-4522-9D7F-2E8104B3CFB9}"/>
          </ac:spMkLst>
        </pc:spChg>
        <pc:picChg chg="mod ord">
          <ac:chgData name="Anoop Tatti" userId="c8c0089d-aac0-4fe1-b48f-029110c1b3c3" providerId="ADAL" clId="{DB0D3586-1587-4129-9AB6-D739DB31A1FE}" dt="2022-05-18T13:19:59.010" v="594" actId="166"/>
          <ac:picMkLst>
            <pc:docMk/>
            <pc:sldMk cId="3076764066" sldId="334"/>
            <ac:picMk id="3" creationId="{FE843F91-0CEB-4A44-A5AE-1AB4E27FA868}"/>
          </ac:picMkLst>
        </pc:picChg>
      </pc:sldChg>
      <pc:sldChg chg="add modTransition">
        <pc:chgData name="Anoop Tatti" userId="c8c0089d-aac0-4fe1-b48f-029110c1b3c3" providerId="ADAL" clId="{DB0D3586-1587-4129-9AB6-D739DB31A1FE}" dt="2022-05-18T13:32:12.964" v="652"/>
        <pc:sldMkLst>
          <pc:docMk/>
          <pc:sldMk cId="3756098750" sldId="335"/>
        </pc:sldMkLst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2582788842" sldId="336"/>
        </pc:sldMkLst>
        <pc:spChg chg="mod">
          <ac:chgData name="Anoop Tatti" userId="c8c0089d-aac0-4fe1-b48f-029110c1b3c3" providerId="ADAL" clId="{DB0D3586-1587-4129-9AB6-D739DB31A1FE}" dt="2022-05-18T13:23:15.497" v="616" actId="14100"/>
          <ac:spMkLst>
            <pc:docMk/>
            <pc:sldMk cId="2582788842" sldId="336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3:23:06.050" v="613" actId="1076"/>
          <ac:picMkLst>
            <pc:docMk/>
            <pc:sldMk cId="2582788842" sldId="336"/>
            <ac:picMk id="3" creationId="{0EAAE02F-FB5D-4A1C-A951-5056DE89892B}"/>
          </ac:picMkLst>
        </pc:picChg>
      </pc:sldChg>
      <pc:sldChg chg="modSp add mod modTransition">
        <pc:chgData name="Anoop Tatti" userId="c8c0089d-aac0-4fe1-b48f-029110c1b3c3" providerId="ADAL" clId="{DB0D3586-1587-4129-9AB6-D739DB31A1FE}" dt="2022-05-18T13:32:12.964" v="652"/>
        <pc:sldMkLst>
          <pc:docMk/>
          <pc:sldMk cId="3155804842" sldId="337"/>
        </pc:sldMkLst>
        <pc:spChg chg="mod">
          <ac:chgData name="Anoop Tatti" userId="c8c0089d-aac0-4fe1-b48f-029110c1b3c3" providerId="ADAL" clId="{DB0D3586-1587-4129-9AB6-D739DB31A1FE}" dt="2022-05-18T13:24:17.032" v="622" actId="14100"/>
          <ac:spMkLst>
            <pc:docMk/>
            <pc:sldMk cId="3155804842" sldId="337"/>
            <ac:spMk id="6" creationId="{36C670CF-EB71-4522-9D7F-2E8104B3CFB9}"/>
          </ac:spMkLst>
        </pc:spChg>
      </pc:sldChg>
      <pc:sldChg chg="modSp add mod">
        <pc:chgData name="Anoop Tatti" userId="c8c0089d-aac0-4fe1-b48f-029110c1b3c3" providerId="ADAL" clId="{DB0D3586-1587-4129-9AB6-D739DB31A1FE}" dt="2022-05-18T13:40:32.009" v="664" actId="14100"/>
        <pc:sldMkLst>
          <pc:docMk/>
          <pc:sldMk cId="2990733496" sldId="338"/>
        </pc:sldMkLst>
        <pc:spChg chg="mod">
          <ac:chgData name="Anoop Tatti" userId="c8c0089d-aac0-4fe1-b48f-029110c1b3c3" providerId="ADAL" clId="{DB0D3586-1587-4129-9AB6-D739DB31A1FE}" dt="2022-05-18T13:40:32.009" v="664" actId="14100"/>
          <ac:spMkLst>
            <pc:docMk/>
            <pc:sldMk cId="2990733496" sldId="338"/>
            <ac:spMk id="6" creationId="{36C670CF-EB71-4522-9D7F-2E8104B3CFB9}"/>
          </ac:spMkLst>
        </pc:spChg>
        <pc:picChg chg="mod">
          <ac:chgData name="Anoop Tatti" userId="c8c0089d-aac0-4fe1-b48f-029110c1b3c3" providerId="ADAL" clId="{DB0D3586-1587-4129-9AB6-D739DB31A1FE}" dt="2022-05-18T13:40:04.489" v="659" actId="1076"/>
          <ac:picMkLst>
            <pc:docMk/>
            <pc:sldMk cId="2990733496" sldId="338"/>
            <ac:picMk id="3" creationId="{FE843F91-0CEB-4A44-A5AE-1AB4E27FA868}"/>
          </ac:picMkLst>
        </pc:picChg>
      </pc:sldChg>
      <pc:sldChg chg="modSp add mod">
        <pc:chgData name="Anoop Tatti" userId="c8c0089d-aac0-4fe1-b48f-029110c1b3c3" providerId="ADAL" clId="{DB0D3586-1587-4129-9AB6-D739DB31A1FE}" dt="2022-05-18T13:46:27.165" v="668" actId="14100"/>
        <pc:sldMkLst>
          <pc:docMk/>
          <pc:sldMk cId="1479320888" sldId="339"/>
        </pc:sldMkLst>
        <pc:spChg chg="mod">
          <ac:chgData name="Anoop Tatti" userId="c8c0089d-aac0-4fe1-b48f-029110c1b3c3" providerId="ADAL" clId="{DB0D3586-1587-4129-9AB6-D739DB31A1FE}" dt="2022-05-18T13:46:27.165" v="668" actId="14100"/>
          <ac:spMkLst>
            <pc:docMk/>
            <pc:sldMk cId="1479320888" sldId="339"/>
            <ac:spMk id="6" creationId="{36C670CF-EB71-4522-9D7F-2E8104B3CFB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0457-47B6-4208-ABD8-33F9E575A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93D39-2347-497A-AC01-F999822CB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0342-FB72-4016-980F-C318BFE5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E1F69-9C3B-4CF7-AC12-F16D250FD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4A70-902B-4056-9F98-B541771B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71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0D8C-3A69-47CB-A780-381FCF1F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8DFD3-A347-4D1D-9AAE-B43248DE9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B8D72-6D60-4D54-AA53-173E16E09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10D38-B736-4505-BEE9-2FC88150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CEE00-D275-44CD-BB69-28478273A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37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5AEEB1-CB0A-464D-B079-69BE6F957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6E45A-7035-45CA-9E2A-6AFFF188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73554-8029-4D76-9565-AD1F91F9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B34A5-817E-4163-B0BD-020EAE8B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C69FE-273F-4FC0-ACF4-6DE3BC41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78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FF74-B445-43A6-A4C0-0E56499A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E8A5A-BA5E-406D-94A5-B5BBD838C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750F-8FF2-4BEC-8940-D62D09FA7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DE3B2-1F6A-4D8B-B12F-08F6BF4E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82E2E-886A-4B07-B215-63178F1C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87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7D77-7691-44FB-A6ED-50B2836D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6F600-DFA1-49AC-B1CB-8C574947E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6A692-1FD7-425F-879C-13F2E7F56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96E73-54CF-4FB8-91E8-DBD674054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FF9BB-78BB-4A14-BD9B-D43995A5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94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F9BC-58E4-4573-AD02-085DA33E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64B60-53DE-4101-8365-FFEEEA010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FC4FC-92A5-4DD2-93CF-53A049FCE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5DDA2-33A2-456C-854F-58F2E83E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14D76-DF86-42AF-8E4A-DC069280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C5E3E-51E9-44FE-8308-ED7AB516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9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CDED-E8F7-4374-85DB-300D37D6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198E4-3553-46F1-A9A0-78FEEADEB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026AB-86BC-46EC-BC2A-3C1E70118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76F87-61B7-4991-A2D4-D912E0FFF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64E93-44C9-47D2-A31D-7E2A58E8D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9D5CC3-D605-4F16-AAC1-95B2CCEA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EB0D80-88A0-40CF-A7A3-3F919C021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26CFAD-C914-450B-9CB5-AB3D2454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90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A260-AB47-4E11-8565-8D11891B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4811E-7AF4-40D8-ADAE-6E6DCEA1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D0EF8-D192-4532-8473-1A10E2E1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8CC1D-06E1-4C68-9599-694646C8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83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9B901-16C1-4098-8E77-1C41DC8E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98907-7322-4571-9E9A-E43CE3D3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73F26-606F-4D51-9B1A-E795C3AE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49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745E-C726-4EBA-A5C9-6D38BC66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C27EC-D6E1-4C92-B37E-21D76A85A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F097C-D912-441E-BC56-0F6AE12A6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2E5C3-83F4-45BB-B044-6C134E85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013AF-8C2E-4E33-84B8-49F5A69F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CB244-3D3D-4FEB-8996-0CC585F8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B148-18ED-4351-A4A4-31D7EFB3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DAFD5-B63B-4F5C-A1F2-62303CE54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8F18F-E7AB-4CF9-9D23-394EC4AA4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E4247-5438-43DA-9A74-471432989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18301-405D-4A82-A82E-5E2303CB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BBA8B-BE07-4D53-B152-72128491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40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A0303-DE66-476B-BCF6-01037268E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EFBAC-DFEC-41B9-A303-B466DAA18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ECE0-195A-415E-B252-7379DEAB8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4EE41-6F2C-47B1-B0DF-C495E0E52AD3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2EA1A-DB1D-4996-97B3-D69BF58DC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9EE5A-C26F-488A-B1A1-A86F6C90D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32F91-4029-43E5-9C55-BEB6C5A29D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60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GsY5fvLaY&amp;ab_channel=Microsoft365Community" TargetMode="External"/><Relationship Id="rId2" Type="http://schemas.openxmlformats.org/officeDocument/2006/relationships/hyperlink" Target="https://github.com/pnp/sp-dev-fx-aces/tree/main/samples/ImageCard-OfficeLoc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youtube.com/c/PiaSysTechBites" TargetMode="External"/><Relationship Id="rId4" Type="http://schemas.openxmlformats.org/officeDocument/2006/relationships/hyperlink" Target="https://aka.ms/CONLL11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A52426E-AB5C-4285-917F-2AE768B915F7}"/>
              </a:ext>
            </a:extLst>
          </p:cNvPr>
          <p:cNvGrpSpPr/>
          <p:nvPr/>
        </p:nvGrpSpPr>
        <p:grpSpPr>
          <a:xfrm>
            <a:off x="687839" y="1147213"/>
            <a:ext cx="11030396" cy="5430927"/>
            <a:chOff x="1263579" y="1240973"/>
            <a:chExt cx="9355016" cy="5097026"/>
          </a:xfrm>
        </p:grpSpPr>
        <p:sp>
          <p:nvSpPr>
            <p:cNvPr id="5" name="Rectangle: Dark shadow">
              <a:extLst>
                <a:ext uri="{FF2B5EF4-FFF2-40B4-BE49-F238E27FC236}">
                  <a16:creationId xmlns:a16="http://schemas.microsoft.com/office/drawing/2014/main" id="{836ACE8E-BD0E-4163-9E04-499D29D7C813}"/>
                </a:ext>
              </a:extLst>
            </p:cNvPr>
            <p:cNvSpPr/>
            <p:nvPr/>
          </p:nvSpPr>
          <p:spPr>
            <a:xfrm>
              <a:off x="1263579" y="1240973"/>
              <a:ext cx="9355016" cy="5097026"/>
            </a:xfrm>
            <a:prstGeom prst="roundRect">
              <a:avLst>
                <a:gd name="adj" fmla="val 6416"/>
              </a:avLst>
            </a:prstGeom>
            <a:solidFill>
              <a:srgbClr val="E7E8E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White shadow">
              <a:extLst>
                <a:ext uri="{FF2B5EF4-FFF2-40B4-BE49-F238E27FC236}">
                  <a16:creationId xmlns:a16="http://schemas.microsoft.com/office/drawing/2014/main" id="{C1D38337-DE86-42EB-8C3C-08FE5D55B98F}"/>
                </a:ext>
              </a:extLst>
            </p:cNvPr>
            <p:cNvSpPr/>
            <p:nvPr/>
          </p:nvSpPr>
          <p:spPr>
            <a:xfrm>
              <a:off x="1263579" y="1240973"/>
              <a:ext cx="9355016" cy="5097026"/>
            </a:xfrm>
            <a:prstGeom prst="roundRect">
              <a:avLst>
                <a:gd name="adj" fmla="val 6416"/>
              </a:avLst>
            </a:prstGeom>
            <a:solidFill>
              <a:srgbClr val="E7E8E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90500" dir="13500000" algn="tl" rotWithShape="0">
                <a:sysClr val="window" lastClr="FFFFFF">
                  <a:alpha val="75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Office locations –Adaptive Card Extension</a:t>
              </a:r>
              <a:endPara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099545-EE73-41E2-BFCA-5202765AB488}"/>
              </a:ext>
            </a:extLst>
          </p:cNvPr>
          <p:cNvSpPr/>
          <p:nvPr/>
        </p:nvSpPr>
        <p:spPr>
          <a:xfrm>
            <a:off x="687839" y="279860"/>
            <a:ext cx="11030396" cy="670137"/>
          </a:xfrm>
          <a:prstGeom prst="roundRect">
            <a:avLst/>
          </a:prstGeom>
          <a:gradFill flip="none" rotWithShape="1">
            <a:gsLst>
              <a:gs pos="50000">
                <a:srgbClr val="E7E8ED"/>
              </a:gs>
              <a:gs pos="100000">
                <a:sysClr val="window" lastClr="FFFFFF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SPFx</a:t>
            </a:r>
            <a:r>
              <a:rPr kumimoji="0" lang="en-GB" sz="4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Community Call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1905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32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C25D5812-A4E0-4D6D-A131-6A324C3C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205051" y="648160"/>
            <a:ext cx="1908975" cy="24063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763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C25D5812-A4E0-4D6D-A131-6A324C3C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989901" y="1963025"/>
            <a:ext cx="6023295" cy="604006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33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C25D5812-A4E0-4D6D-A131-6A324C3C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1283516" y="3347207"/>
            <a:ext cx="7852095" cy="172813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14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0EAAE02F-FB5D-4A1C-A951-5056DE89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10010317" y="4809390"/>
            <a:ext cx="2019496" cy="36827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312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0EAAE02F-FB5D-4A1C-A951-5056DE89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555924" y="721454"/>
            <a:ext cx="3999297" cy="134223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200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0EAAE02F-FB5D-4A1C-A951-5056DE89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597869" y="2390862"/>
            <a:ext cx="6557940" cy="226502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050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White shadow">
            <a:extLst>
              <a:ext uri="{FF2B5EF4-FFF2-40B4-BE49-F238E27FC236}">
                <a16:creationId xmlns:a16="http://schemas.microsoft.com/office/drawing/2014/main" id="{171C716E-1B9A-466B-A7F1-7956D5D0DC86}"/>
              </a:ext>
            </a:extLst>
          </p:cNvPr>
          <p:cNvSpPr/>
          <p:nvPr/>
        </p:nvSpPr>
        <p:spPr>
          <a:xfrm>
            <a:off x="687838" y="1147213"/>
            <a:ext cx="11030395" cy="5430927"/>
          </a:xfrm>
          <a:prstGeom prst="roundRect">
            <a:avLst>
              <a:gd name="adj" fmla="val 6416"/>
            </a:avLst>
          </a:prstGeom>
          <a:solidFill>
            <a:srgbClr val="E7E8ED"/>
          </a:solidFill>
          <a:ln w="12700" cap="flat" cmpd="sng" algn="ctr">
            <a:noFill/>
            <a:prstDash val="solid"/>
            <a:miter lim="800000"/>
          </a:ln>
          <a:effectLst>
            <a:outerShdw blurRad="254000" dist="190500" dir="13500000" algn="tl" rotWithShape="0">
              <a:sysClr val="window" lastClr="FFFFFF">
                <a:alpha val="75000"/>
              </a:sysClr>
            </a:outerShdw>
          </a:effectLst>
        </p:spPr>
        <p:txBody>
          <a:bodyPr rtlCol="0" anchor="ctr"/>
          <a:lstStyle/>
          <a:p>
            <a:pPr lvl="0">
              <a:defRPr/>
            </a:pPr>
            <a:r>
              <a:rPr lang="en-GB" sz="2800" b="1" dirty="0"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</a:rPr>
              <a:t>Current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</a:rPr>
              <a:t>We have got the data related to offices from the term store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</a:rPr>
              <a:t>It is now present in the state – offices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endParaRPr lang="en-GB" sz="2800" dirty="0">
              <a:solidFill>
                <a:prstClr val="black"/>
              </a:solidFill>
              <a:effectLst>
                <a:outerShdw blurRad="1905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0">
              <a:defRPr/>
            </a:pPr>
            <a:r>
              <a:rPr lang="en-GB" sz="2800" b="1" dirty="0"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</a:rPr>
              <a:t>Next steps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</a:rPr>
              <a:t>We now have to display 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</a:rPr>
              <a:t>The number of offices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</a:rPr>
              <a:t>Each office in detail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61D789-FD5F-48B8-8BDB-4B8E241AF70E}"/>
              </a:ext>
            </a:extLst>
          </p:cNvPr>
          <p:cNvSpPr/>
          <p:nvPr/>
        </p:nvSpPr>
        <p:spPr>
          <a:xfrm>
            <a:off x="687839" y="279860"/>
            <a:ext cx="11030396" cy="670137"/>
          </a:xfrm>
          <a:prstGeom prst="roundRect">
            <a:avLst/>
          </a:prstGeom>
          <a:gradFill flip="none" rotWithShape="1">
            <a:gsLst>
              <a:gs pos="50000">
                <a:srgbClr val="E7E8ED"/>
              </a:gs>
              <a:gs pos="100000">
                <a:sysClr val="window" lastClr="FFFFFF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958346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0EAAE02F-FB5D-4A1C-A951-5056DE89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9823508" y="4202884"/>
            <a:ext cx="1291905" cy="1845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816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0EAAE02F-FB5D-4A1C-A951-5056DE89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503337" y="3489820"/>
            <a:ext cx="7642373" cy="135062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61AA7-94A4-4CFB-BA4C-86E196FA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27" y="1141412"/>
            <a:ext cx="3457143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2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0EAAE02F-FB5D-4A1C-A951-5056DE89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9DEBB-5769-44B1-88F7-C29626C19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921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361AA7-94A4-4CFB-BA4C-86E196FA4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327" y="1141412"/>
            <a:ext cx="3457143" cy="185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9927795" y="4923692"/>
            <a:ext cx="1651673" cy="36048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24C59F-A200-4008-B1A7-8F6909873947}"/>
              </a:ext>
            </a:extLst>
          </p:cNvPr>
          <p:cNvSpPr/>
          <p:nvPr/>
        </p:nvSpPr>
        <p:spPr>
          <a:xfrm>
            <a:off x="5121333" y="2453054"/>
            <a:ext cx="1651673" cy="42496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A4E4E0-90C6-4EAC-8E75-F9BE72BE5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327" y="474785"/>
            <a:ext cx="3362175" cy="541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51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A52426E-AB5C-4285-917F-2AE768B915F7}"/>
              </a:ext>
            </a:extLst>
          </p:cNvPr>
          <p:cNvGrpSpPr/>
          <p:nvPr/>
        </p:nvGrpSpPr>
        <p:grpSpPr>
          <a:xfrm>
            <a:off x="687839" y="1147213"/>
            <a:ext cx="11030396" cy="5430927"/>
            <a:chOff x="1263579" y="1240973"/>
            <a:chExt cx="9355016" cy="5097026"/>
          </a:xfrm>
        </p:grpSpPr>
        <p:sp>
          <p:nvSpPr>
            <p:cNvPr id="5" name="Rectangle: Dark shadow">
              <a:extLst>
                <a:ext uri="{FF2B5EF4-FFF2-40B4-BE49-F238E27FC236}">
                  <a16:creationId xmlns:a16="http://schemas.microsoft.com/office/drawing/2014/main" id="{836ACE8E-BD0E-4163-9E04-499D29D7C813}"/>
                </a:ext>
              </a:extLst>
            </p:cNvPr>
            <p:cNvSpPr/>
            <p:nvPr/>
          </p:nvSpPr>
          <p:spPr>
            <a:xfrm>
              <a:off x="1263579" y="1240973"/>
              <a:ext cx="9355016" cy="5097026"/>
            </a:xfrm>
            <a:prstGeom prst="roundRect">
              <a:avLst>
                <a:gd name="adj" fmla="val 6416"/>
              </a:avLst>
            </a:prstGeom>
            <a:solidFill>
              <a:srgbClr val="E7E8E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White shadow">
              <a:extLst>
                <a:ext uri="{FF2B5EF4-FFF2-40B4-BE49-F238E27FC236}">
                  <a16:creationId xmlns:a16="http://schemas.microsoft.com/office/drawing/2014/main" id="{C1D38337-DE86-42EB-8C3C-08FE5D55B98F}"/>
                </a:ext>
              </a:extLst>
            </p:cNvPr>
            <p:cNvSpPr/>
            <p:nvPr/>
          </p:nvSpPr>
          <p:spPr>
            <a:xfrm>
              <a:off x="1263579" y="1240973"/>
              <a:ext cx="9355016" cy="5097026"/>
            </a:xfrm>
            <a:prstGeom prst="roundRect">
              <a:avLst>
                <a:gd name="adj" fmla="val 6416"/>
              </a:avLst>
            </a:prstGeom>
            <a:solidFill>
              <a:srgbClr val="E7E8E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90500" dir="13500000" algn="tl" rotWithShape="0">
                <a:sysClr val="window" lastClr="FFFFFF">
                  <a:alpha val="75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return(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	&lt;div&gt;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		&lt;</a:t>
              </a:r>
              <a:r>
                <a:rPr kumimoji="0" lang="en-GB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img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</a:t>
              </a:r>
              <a:r>
                <a:rPr kumimoji="0" lang="en-GB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src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=“       ”/&gt;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		&lt;Name&gt;</a:t>
              </a: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Anoop Tatti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&lt;/Name&gt;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dirty="0"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		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		&lt;Role&gt;</a:t>
              </a: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MVP, Developer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&lt;/Role&gt;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		&lt;Work&gt;</a:t>
              </a: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Content+Cloud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&lt;/Work&gt;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		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		&lt;Blog link=“</a:t>
              </a: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https://anoopt.medium.com</a:t>
              </a:r>
              <a:r>
                <a:rPr lang="en-GB" sz="2000" kern="1200" dirty="0"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”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/&gt;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		&lt;Twitter username=“</a:t>
              </a:r>
              <a:r>
                <a:rPr kumimoji="0" lang="en-GB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anooptells</a:t>
              </a:r>
              <a:r>
                <a:rPr lang="en-GB" sz="2000" kern="1200" dirty="0"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”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/&gt;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		&lt;GitHub username=“</a:t>
              </a:r>
              <a:r>
                <a:rPr kumimoji="0" lang="en-GB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anoopt</a:t>
              </a: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”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/&gt;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	&lt;/div&gt;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905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);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099545-EE73-41E2-BFCA-5202765AB488}"/>
              </a:ext>
            </a:extLst>
          </p:cNvPr>
          <p:cNvSpPr/>
          <p:nvPr/>
        </p:nvSpPr>
        <p:spPr>
          <a:xfrm>
            <a:off x="687839" y="279860"/>
            <a:ext cx="11030396" cy="670137"/>
          </a:xfrm>
          <a:prstGeom prst="roundRect">
            <a:avLst/>
          </a:prstGeom>
          <a:gradFill flip="none" rotWithShape="1">
            <a:gsLst>
              <a:gs pos="50000">
                <a:srgbClr val="E7E8ED"/>
              </a:gs>
              <a:gs pos="100000">
                <a:sysClr val="window" lastClr="FFFFFF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Bio.tsx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1905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pic>
        <p:nvPicPr>
          <p:cNvPr id="8" name="Photo White shadow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1CA3EBA-726D-44A9-8596-C37D5284A06A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r="16289"/>
          <a:stretch/>
        </p:blipFill>
        <p:spPr>
          <a:xfrm>
            <a:off x="4197293" y="1384435"/>
            <a:ext cx="1046989" cy="1046989"/>
          </a:xfrm>
          <a:prstGeom prst="ellipse">
            <a:avLst/>
          </a:prstGeom>
          <a:effectLst>
            <a:outerShdw blurRad="444500" dist="114300" dir="2700000" algn="tl" rotWithShape="0">
              <a:srgbClr val="A1A5B9">
                <a:alpha val="5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05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9952892" y="5108331"/>
            <a:ext cx="1222131" cy="31652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490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457200" y="2110154"/>
            <a:ext cx="5354515" cy="259373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138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580293" y="1028701"/>
            <a:ext cx="8343899" cy="9144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140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650633" y="2567354"/>
            <a:ext cx="3640014" cy="2233246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991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703387" y="4809392"/>
            <a:ext cx="7605344" cy="113420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733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369276" y="624253"/>
            <a:ext cx="3481756" cy="29014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029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545121" y="3947745"/>
            <a:ext cx="7763609" cy="248822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05744-3AD0-413B-8F16-A0E19448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365" y="604487"/>
            <a:ext cx="3800000" cy="6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89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B05744-3AD0-413B-8F16-A0E19448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365" y="604487"/>
            <a:ext cx="3800000" cy="6123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8502161" y="2259622"/>
            <a:ext cx="3420207" cy="216290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95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334108" y="597878"/>
            <a:ext cx="6005146" cy="88802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246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589085" y="1670538"/>
            <a:ext cx="3974123" cy="44840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649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White shadow">
            <a:extLst>
              <a:ext uri="{FF2B5EF4-FFF2-40B4-BE49-F238E27FC236}">
                <a16:creationId xmlns:a16="http://schemas.microsoft.com/office/drawing/2014/main" id="{171C716E-1B9A-466B-A7F1-7956D5D0DC86}"/>
              </a:ext>
            </a:extLst>
          </p:cNvPr>
          <p:cNvSpPr/>
          <p:nvPr/>
        </p:nvSpPr>
        <p:spPr>
          <a:xfrm>
            <a:off x="3048000" y="2309263"/>
            <a:ext cx="5686425" cy="2799769"/>
          </a:xfrm>
          <a:prstGeom prst="roundRect">
            <a:avLst>
              <a:gd name="adj" fmla="val 6416"/>
            </a:avLst>
          </a:prstGeom>
          <a:solidFill>
            <a:srgbClr val="E7E8ED"/>
          </a:solidFill>
          <a:ln w="12700" cap="flat" cmpd="sng" algn="ctr">
            <a:noFill/>
            <a:prstDash val="solid"/>
            <a:miter lim="800000"/>
          </a:ln>
          <a:effectLst>
            <a:outerShdw blurRad="254000" dist="190500" dir="13500000" algn="tl" rotWithShape="0">
              <a:sysClr val="window" lastClr="FFFFFF">
                <a:alpha val="75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3345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650631" y="3138854"/>
            <a:ext cx="4774223" cy="51435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674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527539" y="5591908"/>
            <a:ext cx="7535007" cy="98473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B827D-6680-4E6B-B2F5-21937B9A2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511" y="567122"/>
            <a:ext cx="3609524" cy="6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79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B827D-6680-4E6B-B2F5-21937B9A2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511" y="567122"/>
            <a:ext cx="3609524" cy="60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8774722" y="1916724"/>
            <a:ext cx="2690447" cy="38686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40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9821007" y="5530362"/>
            <a:ext cx="1767255" cy="3429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271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1705707" y="1169377"/>
            <a:ext cx="2092570" cy="3429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852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773722" y="2453053"/>
            <a:ext cx="8669216" cy="79130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414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747345" y="3648808"/>
            <a:ext cx="5099540" cy="111662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F4E4B-2B8E-4ABB-95A1-FE98479F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147" y="296757"/>
            <a:ext cx="3800000" cy="6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52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FE843F91-0CEB-4A44-A5AE-1AB4E27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F4E4B-2B8E-4ABB-95A1-FE98479F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147" y="296757"/>
            <a:ext cx="3800000" cy="6123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6981092" y="4563208"/>
            <a:ext cx="3385039" cy="73855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64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0EAAE02F-FB5D-4A1C-A951-5056DE89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9961684" y="4783014"/>
            <a:ext cx="2125883" cy="38686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927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0EAAE02F-FB5D-4A1C-A951-5056DE89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614647" y="4664279"/>
            <a:ext cx="3630182" cy="190430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098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nking tennis-court designs from around the world (U.S. Open wins) | For  The Win">
            <a:extLst>
              <a:ext uri="{FF2B5EF4-FFF2-40B4-BE49-F238E27FC236}">
                <a16:creationId xmlns:a16="http://schemas.microsoft.com/office/drawing/2014/main" id="{E2F1CA14-2B0D-49D3-B6AD-B052AFEE4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571500"/>
            <a:ext cx="952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CEB97-ACA8-4DC1-B748-3C5313660BA2}"/>
              </a:ext>
            </a:extLst>
          </p:cNvPr>
          <p:cNvSpPr txBox="1"/>
          <p:nvPr/>
        </p:nvSpPr>
        <p:spPr>
          <a:xfrm>
            <a:off x="5493940" y="3718866"/>
            <a:ext cx="183803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VIVA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D85E-8EAF-4E40-BC3A-48DAFF8B5291}"/>
              </a:ext>
            </a:extLst>
          </p:cNvPr>
          <p:cNvSpPr txBox="1"/>
          <p:nvPr/>
        </p:nvSpPr>
        <p:spPr>
          <a:xfrm>
            <a:off x="1812572" y="6001057"/>
            <a:ext cx="1006130" cy="2154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800" dirty="0"/>
              <a:t>VIVA Connections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662C-4B7C-46BF-814B-425BCB6D5F76}"/>
              </a:ext>
            </a:extLst>
          </p:cNvPr>
          <p:cNvSpPr txBox="1"/>
          <p:nvPr/>
        </p:nvSpPr>
        <p:spPr>
          <a:xfrm>
            <a:off x="6166459" y="2403192"/>
            <a:ext cx="55312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ACE</a:t>
            </a:r>
          </a:p>
        </p:txBody>
      </p:sp>
    </p:spTree>
    <p:extLst>
      <p:ext uri="{BB962C8B-B14F-4D97-AF65-F5344CB8AC3E}">
        <p14:creationId xmlns:p14="http://schemas.microsoft.com/office/powerpoint/2010/main" val="155865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0EAAE02F-FB5D-4A1C-A951-5056DE89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10040814" y="4479641"/>
            <a:ext cx="1598345" cy="37371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788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0EAAE02F-FB5D-4A1C-A951-5056DE89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694591" y="3508131"/>
            <a:ext cx="7719647" cy="198706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804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0EAAE02F-FB5D-4A1C-A951-5056DE89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1046283" y="4870939"/>
            <a:ext cx="7719647" cy="27256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320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FC109D8-BF5D-4EEB-B13B-D6A13A7C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62" y="1330647"/>
            <a:ext cx="3962606" cy="223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ECD000-CFEC-47BF-B314-D0F9474718AD}"/>
              </a:ext>
            </a:extLst>
          </p:cNvPr>
          <p:cNvSpPr/>
          <p:nvPr/>
        </p:nvSpPr>
        <p:spPr>
          <a:xfrm>
            <a:off x="687839" y="279860"/>
            <a:ext cx="11030396" cy="670137"/>
          </a:xfrm>
          <a:prstGeom prst="roundRect">
            <a:avLst/>
          </a:prstGeom>
          <a:gradFill flip="none" rotWithShape="1">
            <a:gsLst>
              <a:gs pos="50000">
                <a:srgbClr val="E7E8ED"/>
              </a:gs>
              <a:gs pos="100000">
                <a:sysClr val="window" lastClr="FFFFFF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Building ACEs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1F8B199-9347-4B59-8B5C-4116F4B5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0900" y="1330648"/>
            <a:ext cx="3960898" cy="223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30D2E8-C30B-4EA7-91EA-769F713E1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61" y="3942006"/>
            <a:ext cx="4537394" cy="27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White shadow">
            <a:extLst>
              <a:ext uri="{FF2B5EF4-FFF2-40B4-BE49-F238E27FC236}">
                <a16:creationId xmlns:a16="http://schemas.microsoft.com/office/drawing/2014/main" id="{171C716E-1B9A-466B-A7F1-7956D5D0DC86}"/>
              </a:ext>
            </a:extLst>
          </p:cNvPr>
          <p:cNvSpPr/>
          <p:nvPr/>
        </p:nvSpPr>
        <p:spPr>
          <a:xfrm>
            <a:off x="687839" y="1147213"/>
            <a:ext cx="6055860" cy="5430927"/>
          </a:xfrm>
          <a:prstGeom prst="roundRect">
            <a:avLst>
              <a:gd name="adj" fmla="val 6416"/>
            </a:avLst>
          </a:prstGeom>
          <a:solidFill>
            <a:srgbClr val="E7E8ED"/>
          </a:solidFill>
          <a:ln w="12700" cap="flat" cmpd="sng" algn="ctr">
            <a:noFill/>
            <a:prstDash val="solid"/>
            <a:miter lim="800000"/>
          </a:ln>
          <a:effectLst>
            <a:outerShdw blurRad="254000" dist="190500" dir="13500000" algn="tl" rotWithShape="0">
              <a:sysClr val="window" lastClr="FFFFFF">
                <a:alpha val="75000"/>
              </a:sysClr>
            </a:outerShdw>
          </a:effectLst>
        </p:spPr>
        <p:txBody>
          <a:bodyPr rtlCol="0" anchor="ctr"/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hlinkClick r:id="rId2"/>
              </a:rPr>
              <a:t>https://github.com/pnp/sp-dev-fx-aces/tree/main/samples/ImageCard-OfficeLocations</a:t>
            </a:r>
            <a:endParaRPr lang="en-GB" sz="2800" dirty="0">
              <a:solidFill>
                <a:prstClr val="black"/>
              </a:solidFill>
              <a:effectLst>
                <a:outerShdw blurRad="1905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https://www.youtube.com/watch?v=KQGsY5fvLaY&amp;ab_channel=Microsoft365Community</a:t>
            </a:r>
            <a:endParaRPr lang="en-GB" sz="2800" dirty="0">
              <a:solidFill>
                <a:prstClr val="black"/>
              </a:solidFill>
              <a:effectLst>
                <a:outerShdw blurRad="1905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hlinkClick r:id="rId4"/>
              </a:rPr>
              <a:t>https://aka.ms/CONLL112</a:t>
            </a:r>
            <a:endParaRPr lang="en-GB" sz="2800" dirty="0">
              <a:solidFill>
                <a:prstClr val="black"/>
              </a:solidFill>
              <a:effectLst>
                <a:outerShdw blurRad="1905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hlinkClick r:id="rId5"/>
              </a:rPr>
              <a:t>https://www.youtube.com/c/PiaSysTechBites</a:t>
            </a:r>
            <a:endParaRPr lang="en-GB" sz="2800" dirty="0">
              <a:solidFill>
                <a:prstClr val="black"/>
              </a:solidFill>
              <a:effectLst>
                <a:outerShdw blurRad="190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61D789-FD5F-48B8-8BDB-4B8E241AF70E}"/>
              </a:ext>
            </a:extLst>
          </p:cNvPr>
          <p:cNvSpPr/>
          <p:nvPr/>
        </p:nvSpPr>
        <p:spPr>
          <a:xfrm>
            <a:off x="687839" y="279860"/>
            <a:ext cx="11030396" cy="670137"/>
          </a:xfrm>
          <a:prstGeom prst="roundRect">
            <a:avLst/>
          </a:prstGeom>
          <a:gradFill flip="none" rotWithShape="1">
            <a:gsLst>
              <a:gs pos="50000">
                <a:srgbClr val="E7E8ED"/>
              </a:gs>
              <a:gs pos="100000">
                <a:sysClr val="window" lastClr="FFFFFF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Resources</a:t>
            </a:r>
          </a:p>
        </p:txBody>
      </p:sp>
      <p:sp>
        <p:nvSpPr>
          <p:cNvPr id="4" name="Rectangle: White shadow">
            <a:extLst>
              <a:ext uri="{FF2B5EF4-FFF2-40B4-BE49-F238E27FC236}">
                <a16:creationId xmlns:a16="http://schemas.microsoft.com/office/drawing/2014/main" id="{A2B48AEE-4953-4624-A59D-25DF7C770165}"/>
              </a:ext>
            </a:extLst>
          </p:cNvPr>
          <p:cNvSpPr/>
          <p:nvPr/>
        </p:nvSpPr>
        <p:spPr>
          <a:xfrm>
            <a:off x="7226300" y="1147213"/>
            <a:ext cx="4491935" cy="5430927"/>
          </a:xfrm>
          <a:prstGeom prst="roundRect">
            <a:avLst>
              <a:gd name="adj" fmla="val 6416"/>
            </a:avLst>
          </a:prstGeom>
          <a:solidFill>
            <a:srgbClr val="E7E8ED"/>
          </a:solidFill>
          <a:ln w="12700" cap="flat" cmpd="sng" algn="ctr">
            <a:noFill/>
            <a:prstDash val="solid"/>
            <a:miter lim="800000"/>
          </a:ln>
          <a:effectLst>
            <a:outerShdw blurRad="254000" dist="190500" dir="13500000" algn="tl" rotWithShape="0">
              <a:sysClr val="window" lastClr="FFFFFF">
                <a:alpha val="75000"/>
              </a:sys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1905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8EF60-63F0-49E3-8D30-B76539A18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9559" y="1926185"/>
            <a:ext cx="3784602" cy="37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C25D5812-A4E0-4D6D-A131-6A324C3C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9451596" y="4613757"/>
            <a:ext cx="2633408" cy="39447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664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C25D5812-A4E0-4D6D-A131-6A324C3C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374708" y="771599"/>
            <a:ext cx="3400338" cy="33574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201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C25D5812-A4E0-4D6D-A131-6A324C3C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511729" y="2743199"/>
            <a:ext cx="4714612" cy="283547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96B83-6A4A-499C-A517-659757781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43" y="1673377"/>
            <a:ext cx="3657143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92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C25D5812-A4E0-4D6D-A131-6A324C3C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931177" y="3959604"/>
            <a:ext cx="4295163" cy="30200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32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Code">
            <a:extLst>
              <a:ext uri="{FF2B5EF4-FFF2-40B4-BE49-F238E27FC236}">
                <a16:creationId xmlns:a16="http://schemas.microsoft.com/office/drawing/2014/main" id="{C25D5812-A4E0-4D6D-A131-6A324C3C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670CF-EB71-4522-9D7F-2E8104B3CFB9}"/>
              </a:ext>
            </a:extLst>
          </p:cNvPr>
          <p:cNvSpPr/>
          <p:nvPr/>
        </p:nvSpPr>
        <p:spPr>
          <a:xfrm>
            <a:off x="9651055" y="5572498"/>
            <a:ext cx="2412314" cy="24063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733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200</Words>
  <Application>Microsoft Office PowerPoint</Application>
  <PresentationFormat>Widescreen</PresentationFormat>
  <Paragraphs>40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Anoop Tatti</dc:creator>
  <cp:lastModifiedBy>Anoop Tatti</cp:lastModifiedBy>
  <cp:revision>3</cp:revision>
  <dcterms:created xsi:type="dcterms:W3CDTF">2021-10-20T21:52:57Z</dcterms:created>
  <dcterms:modified xsi:type="dcterms:W3CDTF">2022-05-18T13:48:55Z</dcterms:modified>
</cp:coreProperties>
</file>